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2"/>
  </p:notesMasterIdLst>
  <p:sldIdLst>
    <p:sldId id="5068" r:id="rId5"/>
    <p:sldId id="5076" r:id="rId6"/>
    <p:sldId id="5069" r:id="rId7"/>
    <p:sldId id="5070" r:id="rId8"/>
    <p:sldId id="5071" r:id="rId9"/>
    <p:sldId id="5073" r:id="rId10"/>
    <p:sldId id="5074" r:id="rId11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438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9.tiff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Session- 24</a:t>
            </a:r>
            <a:endParaRPr lang="en-US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Use Case in Data Enrichment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ADDRESS VALIDATION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 – Address Validation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F8EC8F7-FD71-0E10-26B6-5683BF481AAE}"/>
              </a:ext>
            </a:extLst>
          </p:cNvPr>
          <p:cNvSpPr txBox="1"/>
          <p:nvPr/>
        </p:nvSpPr>
        <p:spPr>
          <a:xfrm>
            <a:off x="304800" y="1157680"/>
            <a:ext cx="783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</a:t>
            </a:r>
            <a:r>
              <a:rPr lang="en-US" dirty="0"/>
              <a:t>Integrate any third-party solution for address validation into MDG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95B7C4-F25D-DDDD-942E-9A3D250B7B20}"/>
              </a:ext>
            </a:extLst>
          </p:cNvPr>
          <p:cNvSpPr txBox="1"/>
          <p:nvPr/>
        </p:nvSpPr>
        <p:spPr>
          <a:xfrm>
            <a:off x="406046" y="1676400"/>
            <a:ext cx="8356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Implement </a:t>
            </a:r>
            <a:r>
              <a:rPr lang="en-IN" dirty="0" err="1"/>
              <a:t>BAdI</a:t>
            </a:r>
            <a:r>
              <a:rPr lang="en-IN" dirty="0"/>
              <a:t> ADDRESS_CHECK. </a:t>
            </a:r>
          </a:p>
          <a:p>
            <a:pPr marL="342900" indent="-342900">
              <a:buAutoNum type="arabicPeriod"/>
            </a:pPr>
            <a:r>
              <a:rPr lang="en-IN" dirty="0"/>
              <a:t>Create a third party </a:t>
            </a:r>
            <a:r>
              <a:rPr lang="en-IN" dirty="0" err="1"/>
              <a:t>WebDynpro</a:t>
            </a:r>
            <a:r>
              <a:rPr lang="en-IN" dirty="0"/>
              <a:t> component. </a:t>
            </a:r>
          </a:p>
          <a:p>
            <a:pPr marL="342900" indent="-342900">
              <a:buAutoNum type="arabicPeriod"/>
            </a:pPr>
            <a:r>
              <a:rPr lang="en-IN" dirty="0"/>
              <a:t>Create UI Component for user decision dialogs. </a:t>
            </a:r>
          </a:p>
          <a:p>
            <a:pPr marL="342900" indent="-342900">
              <a:buAutoNum type="arabicPeriod"/>
            </a:pPr>
            <a:r>
              <a:rPr lang="en-IN" dirty="0"/>
              <a:t>Maintain error codes. The appropriate view is V_MDG_SDQ_MSG_UI. </a:t>
            </a:r>
          </a:p>
          <a:p>
            <a:pPr marL="342900" indent="-342900">
              <a:buAutoNum type="arabicPeriod"/>
            </a:pPr>
            <a:r>
              <a:rPr lang="en-IN" dirty="0"/>
              <a:t>Create a feeder class </a:t>
            </a:r>
          </a:p>
          <a:p>
            <a:pPr marL="342900" indent="-342900">
              <a:buAutoNum type="arabicPeriod"/>
            </a:pPr>
            <a:r>
              <a:rPr lang="en-IN" dirty="0"/>
              <a:t>Create an adapter class for the following scenarios: </a:t>
            </a:r>
          </a:p>
          <a:p>
            <a:pPr marL="799908" lvl="1" indent="-342900">
              <a:buFont typeface="Arial" panose="020B0604020202020204" pitchFamily="34" charset="0"/>
              <a:buChar char="•"/>
            </a:pPr>
            <a:r>
              <a:rPr lang="en-IN" dirty="0"/>
              <a:t>1:1 mapping scenario </a:t>
            </a:r>
          </a:p>
          <a:p>
            <a:pPr marL="799908" lvl="1" indent="-342900">
              <a:buFont typeface="Arial" panose="020B0604020202020204" pitchFamily="34" charset="0"/>
              <a:buChar char="•"/>
            </a:pPr>
            <a:r>
              <a:rPr lang="en-IN" dirty="0"/>
              <a:t> Addresses with error </a:t>
            </a:r>
          </a:p>
        </p:txBody>
      </p:sp>
    </p:spTree>
    <p:extLst>
      <p:ext uri="{BB962C8B-B14F-4D97-AF65-F5344CB8AC3E}">
        <p14:creationId xmlns:p14="http://schemas.microsoft.com/office/powerpoint/2010/main" xmlns="" val="359097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Session24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163</Words>
  <Application>Microsoft Office PowerPoint</Application>
  <PresentationFormat>A4 Paper (210x297 mm)</PresentationFormat>
  <Paragraphs>37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1_Office Theme</vt:lpstr>
      <vt:lpstr>2_Office Theme</vt:lpstr>
      <vt:lpstr>1_Custom Design</vt:lpstr>
      <vt:lpstr>Custom Design</vt:lpstr>
      <vt:lpstr>Slide 1</vt:lpstr>
      <vt:lpstr>ADDRESS VALIDATION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2023-04-19T05:39:48Z</dcterms:modified>
  <cp:category>Training</cp:category>
</cp:coreProperties>
</file>